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7" r:id="rId4"/>
    <p:sldId id="266" r:id="rId5"/>
    <p:sldId id="259" r:id="rId6"/>
    <p:sldId id="268" r:id="rId7"/>
    <p:sldId id="269" r:id="rId8"/>
    <p:sldId id="260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CF2906E-638B-4D1D-9F6E-65CDAEEE2868}">
          <p14:sldIdLst>
            <p14:sldId id="256"/>
            <p14:sldId id="258"/>
            <p14:sldId id="267"/>
            <p14:sldId id="266"/>
            <p14:sldId id="259"/>
            <p14:sldId id="268"/>
            <p14:sldId id="269"/>
            <p14:sldId id="260"/>
            <p14:sldId id="263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0" autoAdjust="0"/>
    <p:restoredTop sz="94660"/>
  </p:normalViewPr>
  <p:slideViewPr>
    <p:cSldViewPr snapToGrid="0">
      <p:cViewPr>
        <p:scale>
          <a:sx n="60" d="100"/>
          <a:sy n="60" d="100"/>
        </p:scale>
        <p:origin x="132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268475b9af48499" providerId="LiveId" clId="{12DC2330-232E-4CB4-AD95-4D53FCE52A85}"/>
    <pc:docChg chg="undo custSel addSld delSld modSld sldOrd delSection modSection">
      <pc:chgData name="" userId="9268475b9af48499" providerId="LiveId" clId="{12DC2330-232E-4CB4-AD95-4D53FCE52A85}" dt="2018-11-05T14:26:54.641" v="1411" actId="14100"/>
      <pc:docMkLst>
        <pc:docMk/>
      </pc:docMkLst>
      <pc:sldChg chg="modSp">
        <pc:chgData name="" userId="9268475b9af48499" providerId="LiveId" clId="{12DC2330-232E-4CB4-AD95-4D53FCE52A85}" dt="2018-11-05T08:49:28.185" v="298" actId="14100"/>
        <pc:sldMkLst>
          <pc:docMk/>
          <pc:sldMk cId="553131895" sldId="258"/>
        </pc:sldMkLst>
        <pc:spChg chg="mod">
          <ac:chgData name="" userId="9268475b9af48499" providerId="LiveId" clId="{12DC2330-232E-4CB4-AD95-4D53FCE52A85}" dt="2018-11-05T08:44:34.050" v="6" actId="113"/>
          <ac:spMkLst>
            <pc:docMk/>
            <pc:sldMk cId="553131895" sldId="258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08:49:28.185" v="298" actId="14100"/>
          <ac:spMkLst>
            <pc:docMk/>
            <pc:sldMk cId="553131895" sldId="258"/>
            <ac:spMk id="3" creationId="{1888DC12-BE85-4842-8A2B-EEE4746B8327}"/>
          </ac:spMkLst>
        </pc:spChg>
        <pc:picChg chg="mod">
          <ac:chgData name="" userId="9268475b9af48499" providerId="LiveId" clId="{12DC2330-232E-4CB4-AD95-4D53FCE52A85}" dt="2018-11-05T08:44:30.675" v="5" actId="1076"/>
          <ac:picMkLst>
            <pc:docMk/>
            <pc:sldMk cId="553131895" sldId="258"/>
            <ac:picMk id="3074" creationId="{157F0BFF-1D83-470C-B66C-7173EB4F1ADE}"/>
          </ac:picMkLst>
        </pc:picChg>
      </pc:sldChg>
      <pc:sldChg chg="addSp modSp add modAnim">
        <pc:chgData name="" userId="9268475b9af48499" providerId="LiveId" clId="{12DC2330-232E-4CB4-AD95-4D53FCE52A85}" dt="2018-11-05T14:20:25.914" v="1191" actId="692"/>
        <pc:sldMkLst>
          <pc:docMk/>
          <pc:sldMk cId="1680572668" sldId="259"/>
        </pc:sldMkLst>
        <pc:spChg chg="mod">
          <ac:chgData name="" userId="9268475b9af48499" providerId="LiveId" clId="{12DC2330-232E-4CB4-AD95-4D53FCE52A85}" dt="2018-11-05T08:45:19.312" v="27" actId="20577"/>
          <ac:spMkLst>
            <pc:docMk/>
            <pc:sldMk cId="1680572668" sldId="259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06:42.767" v="814" actId="20577"/>
          <ac:spMkLst>
            <pc:docMk/>
            <pc:sldMk cId="1680572668" sldId="259"/>
            <ac:spMk id="3" creationId="{1888DC12-BE85-4842-8A2B-EEE4746B8327}"/>
          </ac:spMkLst>
        </pc:spChg>
        <pc:grpChg chg="add mod">
          <ac:chgData name="" userId="9268475b9af48499" providerId="LiveId" clId="{12DC2330-232E-4CB4-AD95-4D53FCE52A85}" dt="2018-11-05T14:08:37.063" v="854" actId="1076"/>
          <ac:grpSpMkLst>
            <pc:docMk/>
            <pc:sldMk cId="1680572668" sldId="259"/>
            <ac:grpSpMk id="6" creationId="{43A7B996-5E3F-4797-AE0C-86CF6600B81A}"/>
          </ac:grpSpMkLst>
        </pc:grpChg>
        <pc:picChg chg="add mod">
          <ac:chgData name="" userId="9268475b9af48499" providerId="LiveId" clId="{12DC2330-232E-4CB4-AD95-4D53FCE52A85}" dt="2018-11-05T14:08:34.616" v="853" actId="164"/>
          <ac:picMkLst>
            <pc:docMk/>
            <pc:sldMk cId="1680572668" sldId="259"/>
            <ac:picMk id="1026" creationId="{9A868BCB-C754-44C4-9E29-06E25FAD989F}"/>
          </ac:picMkLst>
        </pc:picChg>
        <pc:cxnChg chg="add mod">
          <ac:chgData name="" userId="9268475b9af48499" providerId="LiveId" clId="{12DC2330-232E-4CB4-AD95-4D53FCE52A85}" dt="2018-11-05T14:20:25.914" v="1191" actId="692"/>
          <ac:cxnSpMkLst>
            <pc:docMk/>
            <pc:sldMk cId="1680572668" sldId="259"/>
            <ac:cxnSpMk id="5" creationId="{F5A3CE9A-8203-4331-BC7A-949BA246B573}"/>
          </ac:cxnSpMkLst>
        </pc:cxnChg>
      </pc:sldChg>
      <pc:sldChg chg="delSp add del setBg delDesignElem">
        <pc:chgData name="" userId="9268475b9af48499" providerId="LiveId" clId="{12DC2330-232E-4CB4-AD95-4D53FCE52A85}" dt="2018-11-05T08:44:49.087" v="10" actId="2696"/>
        <pc:sldMkLst>
          <pc:docMk/>
          <pc:sldMk cId="3213987464" sldId="259"/>
        </pc:sldMkLst>
        <pc:spChg chg="del">
          <ac:chgData name="" userId="9268475b9af48499" providerId="LiveId" clId="{12DC2330-232E-4CB4-AD95-4D53FCE52A85}" dt="2018-11-05T08:44:40.636" v="8" actId="2696"/>
          <ac:spMkLst>
            <pc:docMk/>
            <pc:sldMk cId="3213987464" sldId="259"/>
            <ac:spMk id="3077" creationId="{729B82F5-E700-4045-9F00-635A41F62406}"/>
          </ac:spMkLst>
        </pc:spChg>
        <pc:picChg chg="del">
          <ac:chgData name="" userId="9268475b9af48499" providerId="LiveId" clId="{12DC2330-232E-4CB4-AD95-4D53FCE52A85}" dt="2018-11-05T08:44:47.711" v="9" actId="478"/>
          <ac:picMkLst>
            <pc:docMk/>
            <pc:sldMk cId="3213987464" sldId="259"/>
            <ac:picMk id="3074" creationId="{157F0BFF-1D83-470C-B66C-7173EB4F1ADE}"/>
          </ac:picMkLst>
        </pc:picChg>
        <pc:picChg chg="del">
          <ac:chgData name="" userId="9268475b9af48499" providerId="LiveId" clId="{12DC2330-232E-4CB4-AD95-4D53FCE52A85}" dt="2018-11-05T08:44:40.636" v="8" actId="2696"/>
          <ac:picMkLst>
            <pc:docMk/>
            <pc:sldMk cId="3213987464" sldId="259"/>
            <ac:picMk id="3076" creationId="{F284EF8E-6F4E-40EF-BDAD-7950F1585E0B}"/>
          </ac:picMkLst>
        </pc:picChg>
      </pc:sldChg>
      <pc:sldChg chg="addSp delSp modSp add">
        <pc:chgData name="" userId="9268475b9af48499" providerId="LiveId" clId="{12DC2330-232E-4CB4-AD95-4D53FCE52A85}" dt="2018-11-05T14:19:56.303" v="1175" actId="20577"/>
        <pc:sldMkLst>
          <pc:docMk/>
          <pc:sldMk cId="2955049393" sldId="260"/>
        </pc:sldMkLst>
        <pc:spChg chg="mod">
          <ac:chgData name="" userId="9268475b9af48499" providerId="LiveId" clId="{12DC2330-232E-4CB4-AD95-4D53FCE52A85}" dt="2018-11-05T08:45:33.626" v="45" actId="20577"/>
          <ac:spMkLst>
            <pc:docMk/>
            <pc:sldMk cId="2955049393" sldId="260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19:56.303" v="1175" actId="20577"/>
          <ac:spMkLst>
            <pc:docMk/>
            <pc:sldMk cId="2955049393" sldId="260"/>
            <ac:spMk id="3" creationId="{1888DC12-BE85-4842-8A2B-EEE4746B8327}"/>
          </ac:spMkLst>
        </pc:spChg>
        <pc:picChg chg="add del mod">
          <ac:chgData name="" userId="9268475b9af48499" providerId="LiveId" clId="{12DC2330-232E-4CB4-AD95-4D53FCE52A85}" dt="2018-11-05T14:16:29.462" v="861" actId="20577"/>
          <ac:picMkLst>
            <pc:docMk/>
            <pc:sldMk cId="2955049393" sldId="260"/>
            <ac:picMk id="2050" creationId="{31DE7404-3E7E-4105-82BC-480FE8EFFD11}"/>
          </ac:picMkLst>
        </pc:picChg>
        <pc:picChg chg="mod">
          <ac:chgData name="" userId="9268475b9af48499" providerId="LiveId" clId="{12DC2330-232E-4CB4-AD95-4D53FCE52A85}" dt="2018-11-05T14:10:57.802" v="858" actId="14100"/>
          <ac:picMkLst>
            <pc:docMk/>
            <pc:sldMk cId="2955049393" sldId="260"/>
            <ac:picMk id="3074" creationId="{157F0BFF-1D83-470C-B66C-7173EB4F1ADE}"/>
          </ac:picMkLst>
        </pc:picChg>
      </pc:sldChg>
      <pc:sldChg chg="addSp delSp modSp add">
        <pc:chgData name="" userId="9268475b9af48499" providerId="LiveId" clId="{12DC2330-232E-4CB4-AD95-4D53FCE52A85}" dt="2018-11-05T14:26:54.641" v="1411" actId="14100"/>
        <pc:sldMkLst>
          <pc:docMk/>
          <pc:sldMk cId="4183131375" sldId="261"/>
        </pc:sldMkLst>
        <pc:spChg chg="mod">
          <ac:chgData name="" userId="9268475b9af48499" providerId="LiveId" clId="{12DC2330-232E-4CB4-AD95-4D53FCE52A85}" dt="2018-11-05T08:45:58.774" v="86" actId="20577"/>
          <ac:spMkLst>
            <pc:docMk/>
            <pc:sldMk cId="4183131375" sldId="261"/>
            <ac:spMk id="2" creationId="{0B94578C-CC50-427B-9FC2-360EF3EB89D3}"/>
          </ac:spMkLst>
        </pc:spChg>
        <pc:spChg chg="del mod">
          <ac:chgData name="" userId="9268475b9af48499" providerId="LiveId" clId="{12DC2330-232E-4CB4-AD95-4D53FCE52A85}" dt="2018-11-05T14:26:47.381" v="1409" actId="478"/>
          <ac:spMkLst>
            <pc:docMk/>
            <pc:sldMk cId="4183131375" sldId="261"/>
            <ac:spMk id="3" creationId="{1888DC12-BE85-4842-8A2B-EEE4746B8327}"/>
          </ac:spMkLst>
        </pc:spChg>
        <pc:picChg chg="add mod">
          <ac:chgData name="" userId="9268475b9af48499" providerId="LiveId" clId="{12DC2330-232E-4CB4-AD95-4D53FCE52A85}" dt="2018-11-05T14:26:54.641" v="1411" actId="14100"/>
          <ac:picMkLst>
            <pc:docMk/>
            <pc:sldMk cId="4183131375" sldId="261"/>
            <ac:picMk id="4" creationId="{6D2B21DA-4E6D-4A1C-AB27-CE73D41EF61C}"/>
          </ac:picMkLst>
        </pc:picChg>
        <pc:picChg chg="add mod">
          <ac:chgData name="" userId="9268475b9af48499" providerId="LiveId" clId="{12DC2330-232E-4CB4-AD95-4D53FCE52A85}" dt="2018-11-05T14:26:51.931" v="1410" actId="14100"/>
          <ac:picMkLst>
            <pc:docMk/>
            <pc:sldMk cId="4183131375" sldId="261"/>
            <ac:picMk id="5" creationId="{FDE02201-F848-41E4-9D91-B7C1FB39C63F}"/>
          </ac:picMkLst>
        </pc:picChg>
        <pc:picChg chg="mod">
          <ac:chgData name="" userId="9268475b9af48499" providerId="LiveId" clId="{12DC2330-232E-4CB4-AD95-4D53FCE52A85}" dt="2018-11-05T14:26:43.186" v="1408" actId="1076"/>
          <ac:picMkLst>
            <pc:docMk/>
            <pc:sldMk cId="4183131375" sldId="261"/>
            <ac:picMk id="3074" creationId="{157F0BFF-1D83-470C-B66C-7173EB4F1ADE}"/>
          </ac:picMkLst>
        </pc:picChg>
      </pc:sldChg>
      <pc:sldChg chg="modSp add">
        <pc:chgData name="" userId="9268475b9af48499" providerId="LiveId" clId="{12DC2330-232E-4CB4-AD95-4D53FCE52A85}" dt="2018-11-05T14:23:07.387" v="1237" actId="14100"/>
        <pc:sldMkLst>
          <pc:docMk/>
          <pc:sldMk cId="3042771400" sldId="262"/>
        </pc:sldMkLst>
        <pc:spChg chg="mod">
          <ac:chgData name="" userId="9268475b9af48499" providerId="LiveId" clId="{12DC2330-232E-4CB4-AD95-4D53FCE52A85}" dt="2018-11-05T08:45:52.369" v="71" actId="20577"/>
          <ac:spMkLst>
            <pc:docMk/>
            <pc:sldMk cId="3042771400" sldId="262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3:07.387" v="1237" actId="14100"/>
          <ac:spMkLst>
            <pc:docMk/>
            <pc:sldMk cId="3042771400" sldId="262"/>
            <ac:spMk id="3" creationId="{1888DC12-BE85-4842-8A2B-EEE4746B8327}"/>
          </ac:spMkLst>
        </pc:spChg>
      </pc:sldChg>
      <pc:sldChg chg="addSp modSp add modAnim">
        <pc:chgData name="" userId="9268475b9af48499" providerId="LiveId" clId="{12DC2330-232E-4CB4-AD95-4D53FCE52A85}" dt="2018-11-05T14:23:14.546" v="1238" actId="14100"/>
        <pc:sldMkLst>
          <pc:docMk/>
          <pc:sldMk cId="439040212" sldId="263"/>
        </pc:sldMkLst>
        <pc:spChg chg="mod">
          <ac:chgData name="" userId="9268475b9af48499" providerId="LiveId" clId="{12DC2330-232E-4CB4-AD95-4D53FCE52A85}" dt="2018-11-05T08:45:42.241" v="59" actId="20577"/>
          <ac:spMkLst>
            <pc:docMk/>
            <pc:sldMk cId="439040212" sldId="263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2:17.649" v="1195" actId="20577"/>
          <ac:spMkLst>
            <pc:docMk/>
            <pc:sldMk cId="439040212" sldId="263"/>
            <ac:spMk id="3" creationId="{1888DC12-BE85-4842-8A2B-EEE4746B8327}"/>
          </ac:spMkLst>
        </pc:spChg>
        <pc:picChg chg="add mod">
          <ac:chgData name="" userId="9268475b9af48499" providerId="LiveId" clId="{12DC2330-232E-4CB4-AD95-4D53FCE52A85}" dt="2018-11-05T14:17:40.294" v="1012" actId="14100"/>
          <ac:picMkLst>
            <pc:docMk/>
            <pc:sldMk cId="439040212" sldId="263"/>
            <ac:picMk id="7" creationId="{51540010-459A-4CB7-946E-BDDBC37A4E30}"/>
          </ac:picMkLst>
        </pc:picChg>
        <pc:picChg chg="mod">
          <ac:chgData name="" userId="9268475b9af48499" providerId="LiveId" clId="{12DC2330-232E-4CB4-AD95-4D53FCE52A85}" dt="2018-11-05T08:51:30.369" v="503" actId="1076"/>
          <ac:picMkLst>
            <pc:docMk/>
            <pc:sldMk cId="439040212" sldId="263"/>
            <ac:picMk id="3074" creationId="{157F0BFF-1D83-470C-B66C-7173EB4F1ADE}"/>
          </ac:picMkLst>
        </pc:picChg>
      </pc:sldChg>
      <pc:sldChg chg="addSp delSp modSp add modAnim">
        <pc:chgData name="" userId="9268475b9af48499" providerId="LiveId" clId="{12DC2330-232E-4CB4-AD95-4D53FCE52A85}" dt="2018-11-05T14:26:24.204" v="1406" actId="14100"/>
        <pc:sldMkLst>
          <pc:docMk/>
          <pc:sldMk cId="2530016272" sldId="264"/>
        </pc:sldMkLst>
        <pc:spChg chg="mod">
          <ac:chgData name="" userId="9268475b9af48499" providerId="LiveId" clId="{12DC2330-232E-4CB4-AD95-4D53FCE52A85}" dt="2018-11-05T08:46:14.333" v="103" actId="20577"/>
          <ac:spMkLst>
            <pc:docMk/>
            <pc:sldMk cId="2530016272" sldId="264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24:27.279" v="1268" actId="14100"/>
          <ac:spMkLst>
            <pc:docMk/>
            <pc:sldMk cId="2530016272" sldId="264"/>
            <ac:spMk id="3" creationId="{1888DC12-BE85-4842-8A2B-EEE4746B8327}"/>
          </ac:spMkLst>
        </pc:spChg>
        <pc:spChg chg="add mod">
          <ac:chgData name="" userId="9268475b9af48499" providerId="LiveId" clId="{12DC2330-232E-4CB4-AD95-4D53FCE52A85}" dt="2018-11-05T14:26:02.961" v="1404" actId="12"/>
          <ac:spMkLst>
            <pc:docMk/>
            <pc:sldMk cId="2530016272" sldId="264"/>
            <ac:spMk id="8" creationId="{A196589A-70EF-400A-8E85-E9DEDE29C9BB}"/>
          </ac:spMkLst>
        </pc:spChg>
        <pc:picChg chg="add del">
          <ac:chgData name="" userId="9268475b9af48499" providerId="LiveId" clId="{12DC2330-232E-4CB4-AD95-4D53FCE52A85}" dt="2018-11-05T14:24:29.663" v="1270" actId="14100"/>
          <ac:picMkLst>
            <pc:docMk/>
            <pc:sldMk cId="2530016272" sldId="264"/>
            <ac:picMk id="7" creationId="{675F4BD6-13CA-41C2-9F78-48698D8FD820}"/>
          </ac:picMkLst>
        </pc:picChg>
        <pc:picChg chg="mod">
          <ac:chgData name="" userId="9268475b9af48499" providerId="LiveId" clId="{12DC2330-232E-4CB4-AD95-4D53FCE52A85}" dt="2018-11-05T14:24:50.951" v="1281" actId="1076"/>
          <ac:picMkLst>
            <pc:docMk/>
            <pc:sldMk cId="2530016272" sldId="264"/>
            <ac:picMk id="3074" creationId="{157F0BFF-1D83-470C-B66C-7173EB4F1ADE}"/>
          </ac:picMkLst>
        </pc:picChg>
      </pc:sldChg>
      <pc:sldChg chg="modSp add">
        <pc:chgData name="" userId="9268475b9af48499" providerId="LiveId" clId="{12DC2330-232E-4CB4-AD95-4D53FCE52A85}" dt="2018-11-05T08:57:10.671" v="701" actId="20577"/>
        <pc:sldMkLst>
          <pc:docMk/>
          <pc:sldMk cId="1923373821" sldId="265"/>
        </pc:sldMkLst>
        <pc:spChg chg="mod">
          <ac:chgData name="" userId="9268475b9af48499" providerId="LiveId" clId="{12DC2330-232E-4CB4-AD95-4D53FCE52A85}" dt="2018-11-05T08:46:20.695" v="110" actId="20577"/>
          <ac:spMkLst>
            <pc:docMk/>
            <pc:sldMk cId="1923373821" sldId="265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08:57:10.671" v="701" actId="20577"/>
          <ac:spMkLst>
            <pc:docMk/>
            <pc:sldMk cId="1923373821" sldId="265"/>
            <ac:spMk id="3" creationId="{1888DC12-BE85-4842-8A2B-EEE4746B8327}"/>
          </ac:spMkLst>
        </pc:spChg>
      </pc:sldChg>
      <pc:sldChg chg="add del">
        <pc:chgData name="" userId="9268475b9af48499" providerId="LiveId" clId="{12DC2330-232E-4CB4-AD95-4D53FCE52A85}" dt="2018-11-05T08:46:22.489" v="111" actId="2696"/>
        <pc:sldMkLst>
          <pc:docMk/>
          <pc:sldMk cId="316449450" sldId="266"/>
        </pc:sldMkLst>
      </pc:sldChg>
      <pc:sldChg chg="modSp add ord">
        <pc:chgData name="" userId="9268475b9af48499" providerId="LiveId" clId="{12DC2330-232E-4CB4-AD95-4D53FCE52A85}" dt="2018-11-05T14:06:38.468" v="813" actId="20577"/>
        <pc:sldMkLst>
          <pc:docMk/>
          <pc:sldMk cId="2027350397" sldId="266"/>
        </pc:sldMkLst>
        <pc:spChg chg="mod">
          <ac:chgData name="" userId="9268475b9af48499" providerId="LiveId" clId="{12DC2330-232E-4CB4-AD95-4D53FCE52A85}" dt="2018-11-05T08:49:37.380" v="309" actId="20577"/>
          <ac:spMkLst>
            <pc:docMk/>
            <pc:sldMk cId="2027350397" sldId="266"/>
            <ac:spMk id="2" creationId="{0B94578C-CC50-427B-9FC2-360EF3EB89D3}"/>
          </ac:spMkLst>
        </pc:spChg>
        <pc:spChg chg="mod">
          <ac:chgData name="" userId="9268475b9af48499" providerId="LiveId" clId="{12DC2330-232E-4CB4-AD95-4D53FCE52A85}" dt="2018-11-05T14:06:38.468" v="813" actId="20577"/>
          <ac:spMkLst>
            <pc:docMk/>
            <pc:sldMk cId="2027350397" sldId="266"/>
            <ac:spMk id="3" creationId="{1888DC12-BE85-4842-8A2B-EEE4746B83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A2011334-173D-4F8B-AFE5-D39A7348A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>
            <a:off x="-22199" y="-4608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58C07-15D5-4A38-B56B-8403E6E6D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3093" y="1960250"/>
            <a:ext cx="4513792" cy="1640162"/>
          </a:xfrm>
        </p:spPr>
        <p:txBody>
          <a:bodyPr>
            <a:normAutofit/>
          </a:bodyPr>
          <a:lstStyle/>
          <a:p>
            <a:r>
              <a:rPr lang="en-US" altLang="ko-KR" dirty="0"/>
              <a:t>Data structure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91C66E-CD44-4276-84AB-70C6726C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060685"/>
            <a:ext cx="4513792" cy="17051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/>
              <a:t>천조교와 </a:t>
            </a:r>
            <a:r>
              <a:rPr lang="en-US" altLang="ko-KR" sz="1700" dirty="0"/>
              <a:t>2</a:t>
            </a:r>
            <a:r>
              <a:rPr lang="ko-KR" altLang="en-US" sz="1700" dirty="0"/>
              <a:t>소대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20140165 </a:t>
            </a:r>
            <a:r>
              <a:rPr lang="ko-KR" altLang="en-US" sz="1700" dirty="0"/>
              <a:t>천영재</a:t>
            </a:r>
            <a:r>
              <a:rPr lang="en-US" altLang="ko-KR" sz="1700" dirty="0"/>
              <a:t>, 20145523 </a:t>
            </a:r>
            <a:r>
              <a:rPr lang="ko-KR" altLang="en-US" sz="1700" dirty="0"/>
              <a:t>김상헌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20155587 </a:t>
            </a:r>
            <a:r>
              <a:rPr lang="ko-KR" altLang="en-US" sz="1700" dirty="0" err="1"/>
              <a:t>손희덕</a:t>
            </a:r>
            <a:r>
              <a:rPr lang="en-US" altLang="ko-KR" sz="1700" dirty="0"/>
              <a:t>, 20164204 </a:t>
            </a:r>
            <a:r>
              <a:rPr lang="ko-KR" altLang="en-US" sz="1700" dirty="0"/>
              <a:t>이상민</a:t>
            </a:r>
            <a:endParaRPr lang="en-US" altLang="ko-KR" sz="1700" dirty="0"/>
          </a:p>
          <a:p>
            <a:pPr>
              <a:lnSpc>
                <a:spcPct val="90000"/>
              </a:lnSpc>
            </a:pPr>
            <a:r>
              <a:rPr lang="en-US" altLang="ko-KR" sz="1700" dirty="0"/>
              <a:t>20176959 </a:t>
            </a:r>
            <a:r>
              <a:rPr lang="ko-KR" altLang="en-US" sz="1700" dirty="0"/>
              <a:t>김영권</a:t>
            </a:r>
          </a:p>
        </p:txBody>
      </p:sp>
      <p:sp>
        <p:nvSpPr>
          <p:cNvPr id="7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01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schedule</a:t>
            </a:r>
            <a:endParaRPr lang="ko-KR" altLang="en-US" sz="40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EE5345-BD86-4121-9CB8-52A6BD63F8CE}"/>
              </a:ext>
            </a:extLst>
          </p:cNvPr>
          <p:cNvGrpSpPr/>
          <p:nvPr/>
        </p:nvGrpSpPr>
        <p:grpSpPr>
          <a:xfrm>
            <a:off x="1518082" y="2334828"/>
            <a:ext cx="1926454" cy="2744812"/>
            <a:chOff x="1518082" y="2334828"/>
            <a:chExt cx="1926454" cy="27448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10AEC5-510B-4C7C-AB04-C8F6B4EEEBFC}"/>
                </a:ext>
              </a:extLst>
            </p:cNvPr>
            <p:cNvSpPr/>
            <p:nvPr/>
          </p:nvSpPr>
          <p:spPr>
            <a:xfrm>
              <a:off x="1518082" y="2334828"/>
              <a:ext cx="1926454" cy="5692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12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1A1861-0A82-41D6-A3A9-6ACE98182C5B}"/>
                </a:ext>
              </a:extLst>
            </p:cNvPr>
            <p:cNvSpPr/>
            <p:nvPr/>
          </p:nvSpPr>
          <p:spPr>
            <a:xfrm>
              <a:off x="1518082" y="2922367"/>
              <a:ext cx="1926454" cy="21572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Node Connection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그래프 생성 완료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22342B-E20F-4DEB-9CBC-A8F9460BEAC1}"/>
              </a:ext>
            </a:extLst>
          </p:cNvPr>
          <p:cNvGrpSpPr/>
          <p:nvPr/>
        </p:nvGrpSpPr>
        <p:grpSpPr>
          <a:xfrm>
            <a:off x="3703468" y="2334828"/>
            <a:ext cx="1926454" cy="2744812"/>
            <a:chOff x="1518082" y="2334828"/>
            <a:chExt cx="1926454" cy="27448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B12895-77B4-43A2-AE5C-31C3968BDE85}"/>
                </a:ext>
              </a:extLst>
            </p:cNvPr>
            <p:cNvSpPr/>
            <p:nvPr/>
          </p:nvSpPr>
          <p:spPr>
            <a:xfrm>
              <a:off x="1518082" y="2334828"/>
              <a:ext cx="1926454" cy="5692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13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F97D8EC-05FC-4C03-A4EF-EB7C8B78C089}"/>
                </a:ext>
              </a:extLst>
            </p:cNvPr>
            <p:cNvSpPr/>
            <p:nvPr/>
          </p:nvSpPr>
          <p:spPr>
            <a:xfrm>
              <a:off x="1518082" y="2922367"/>
              <a:ext cx="1926454" cy="21572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Weight </a:t>
              </a:r>
              <a:r>
                <a:rPr lang="ko-KR" altLang="en-US" dirty="0">
                  <a:solidFill>
                    <a:schemeClr val="bg1"/>
                  </a:solidFill>
                </a:rPr>
                <a:t>추가</a:t>
              </a:r>
              <a:r>
                <a:rPr lang="en-US" altLang="ko-KR" dirty="0">
                  <a:solidFill>
                    <a:schemeClr val="bg1"/>
                  </a:solidFill>
                </a:rPr>
                <a:t> Algorithm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B179A0-A03B-4B48-B9D0-2256B759FA01}"/>
              </a:ext>
            </a:extLst>
          </p:cNvPr>
          <p:cNvGrpSpPr/>
          <p:nvPr/>
        </p:nvGrpSpPr>
        <p:grpSpPr>
          <a:xfrm>
            <a:off x="5835506" y="2334828"/>
            <a:ext cx="1926454" cy="2744812"/>
            <a:chOff x="1518082" y="2334828"/>
            <a:chExt cx="1926454" cy="27448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885E15-0D96-4338-85CD-6FE93BDBC5DF}"/>
                </a:ext>
              </a:extLst>
            </p:cNvPr>
            <p:cNvSpPr/>
            <p:nvPr/>
          </p:nvSpPr>
          <p:spPr>
            <a:xfrm>
              <a:off x="1518082" y="2334828"/>
              <a:ext cx="1926454" cy="5692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14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AC32B5-F2B8-4300-ABDE-7C5B61380771}"/>
                </a:ext>
              </a:extLst>
            </p:cNvPr>
            <p:cNvSpPr/>
            <p:nvPr/>
          </p:nvSpPr>
          <p:spPr>
            <a:xfrm>
              <a:off x="1518082" y="2922367"/>
              <a:ext cx="1926454" cy="21572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Sensor </a:t>
              </a:r>
              <a:r>
                <a:rPr lang="ko-KR" altLang="en-US" dirty="0">
                  <a:solidFill>
                    <a:schemeClr val="bg1"/>
                  </a:solidFill>
                </a:rPr>
                <a:t>값 추가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Algorithm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4328CA-9D97-47FA-B6E0-21480BAE7B17}"/>
              </a:ext>
            </a:extLst>
          </p:cNvPr>
          <p:cNvGrpSpPr/>
          <p:nvPr/>
        </p:nvGrpSpPr>
        <p:grpSpPr>
          <a:xfrm>
            <a:off x="7967544" y="2344236"/>
            <a:ext cx="1926454" cy="2744812"/>
            <a:chOff x="1518082" y="2334828"/>
            <a:chExt cx="1926454" cy="27448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287F50-38F8-426C-8BBF-898516D5D4B1}"/>
                </a:ext>
              </a:extLst>
            </p:cNvPr>
            <p:cNvSpPr/>
            <p:nvPr/>
          </p:nvSpPr>
          <p:spPr>
            <a:xfrm>
              <a:off x="1518082" y="2334828"/>
              <a:ext cx="1926454" cy="5692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15</a:t>
              </a:r>
              <a:r>
                <a:rPr lang="ko-KR" altLang="en-US" dirty="0"/>
                <a:t>주차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3DDAE-97B0-4E25-B965-E3C6981B2DF7}"/>
                </a:ext>
              </a:extLst>
            </p:cNvPr>
            <p:cNvSpPr/>
            <p:nvPr/>
          </p:nvSpPr>
          <p:spPr>
            <a:xfrm>
              <a:off x="1518082" y="2922367"/>
              <a:ext cx="1926454" cy="21572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User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Input</a:t>
              </a:r>
              <a:r>
                <a:rPr lang="ko-KR" altLang="en-US" dirty="0">
                  <a:solidFill>
                    <a:schemeClr val="bg1"/>
                  </a:solidFill>
                </a:rPr>
                <a:t> 추가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Algorithm </a:t>
              </a:r>
              <a:r>
                <a:rPr lang="ko-KR" altLang="en-US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7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1278632"/>
            <a:ext cx="9437159" cy="378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3900" dirty="0"/>
              <a:t>Q&amp;A</a:t>
            </a:r>
            <a:endParaRPr lang="ko-KR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192337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Index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1959429"/>
            <a:ext cx="9437159" cy="3831772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Git Directory</a:t>
            </a:r>
          </a:p>
          <a:p>
            <a:r>
              <a:rPr lang="en-US" altLang="ko-KR" sz="2500" dirty="0"/>
              <a:t>Basic Graph Concept</a:t>
            </a:r>
          </a:p>
          <a:p>
            <a:r>
              <a:rPr lang="en-US" altLang="ko-KR" sz="2500" dirty="0"/>
              <a:t>Schedule</a:t>
            </a:r>
          </a:p>
          <a:p>
            <a:r>
              <a:rPr lang="en-US" altLang="ko-KR" sz="25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31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dirty="0"/>
              <a:t>For what?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BE0147-D1BE-1D44-A868-8A1073FE6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832" y="1828800"/>
            <a:ext cx="9437159" cy="3831772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사용자의 선호도</a:t>
            </a:r>
            <a:r>
              <a:rPr lang="en-US" altLang="ko-KR" sz="2500" dirty="0"/>
              <a:t>,</a:t>
            </a:r>
            <a:r>
              <a:rPr lang="ko-KR" altLang="en-US" sz="2500" dirty="0"/>
              <a:t> 상황에 맞는 최적의 길 찾기 프로그램</a:t>
            </a:r>
            <a:endParaRPr lang="en-US" altLang="ko-KR" sz="25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모든 사용자에게 같은 길을 제안하는 것이 아닌</a:t>
            </a:r>
            <a:r>
              <a:rPr lang="en-US" altLang="ko-KR" sz="2300" dirty="0"/>
              <a:t>.</a:t>
            </a:r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사용자의 상황에 따라</a:t>
            </a:r>
            <a:endParaRPr lang="en-US" altLang="ko-KR" sz="2300" dirty="0"/>
          </a:p>
          <a:p>
            <a:pPr lvl="1">
              <a:buFont typeface="Wingdings" pitchFamily="2" charset="2"/>
              <a:buChar char="ü"/>
            </a:pPr>
            <a:r>
              <a:rPr lang="ko-KR" altLang="en-US" sz="2300" dirty="0"/>
              <a:t>현재 </a:t>
            </a:r>
            <a:r>
              <a:rPr lang="ko-KR" altLang="en-US" sz="2300" dirty="0" err="1"/>
              <a:t>엘레베이터의</a:t>
            </a:r>
            <a:r>
              <a:rPr lang="ko-KR" altLang="en-US" sz="2300" dirty="0"/>
              <a:t> 위치에 따라 </a:t>
            </a:r>
            <a:endParaRPr lang="en-US" altLang="ko-KR" sz="2300" dirty="0"/>
          </a:p>
          <a:p>
            <a:pPr lvl="2">
              <a:buFont typeface="Wingdings" pitchFamily="2" charset="2"/>
              <a:buChar char="Ø"/>
            </a:pPr>
            <a:r>
              <a:rPr lang="ko-KR" altLang="en-US" sz="2100" dirty="0"/>
              <a:t>변화하는 루트를 제공해 주는 프로그램</a:t>
            </a:r>
            <a:endParaRPr lang="en-US" altLang="ko-KR" sz="2100" dirty="0"/>
          </a:p>
          <a:p>
            <a:pPr lvl="1">
              <a:buFont typeface="Wingdings" pitchFamily="2" charset="2"/>
              <a:buChar char="ü"/>
            </a:pP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317483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We considered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4" y="1452033"/>
            <a:ext cx="9437159" cy="3784600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사용자의 바쁨 정도 </a:t>
            </a:r>
            <a:r>
              <a:rPr lang="en-US" altLang="ko-KR" sz="2500" dirty="0"/>
              <a:t>(</a:t>
            </a:r>
            <a:r>
              <a:rPr lang="ko-KR" altLang="en-US" sz="2500" dirty="0"/>
              <a:t> 계단 선호도</a:t>
            </a:r>
            <a:r>
              <a:rPr lang="en-US" altLang="ko-KR" sz="2500" dirty="0"/>
              <a:t>)</a:t>
            </a:r>
            <a:r>
              <a:rPr lang="ko-KR" altLang="en-US" sz="2500" dirty="0"/>
              <a:t> </a:t>
            </a:r>
            <a:endParaRPr lang="en-US" altLang="ko-KR" sz="2500" dirty="0"/>
          </a:p>
          <a:p>
            <a:r>
              <a:rPr lang="ko-KR" altLang="en-US" sz="2500" dirty="0"/>
              <a:t>사용자의 </a:t>
            </a:r>
            <a:r>
              <a:rPr lang="ko-KR" altLang="en-US" sz="2500" dirty="0" err="1"/>
              <a:t>동행인원</a:t>
            </a:r>
            <a:endParaRPr lang="en-US" altLang="ko-KR" sz="2500" dirty="0"/>
          </a:p>
          <a:p>
            <a:r>
              <a:rPr lang="en-US" altLang="ko-KR" sz="2500" dirty="0"/>
              <a:t>Elevator</a:t>
            </a:r>
            <a:r>
              <a:rPr lang="ko-KR" altLang="en-US" sz="2500" dirty="0"/>
              <a:t>의 탑승인원</a:t>
            </a:r>
            <a:r>
              <a:rPr lang="en-US" altLang="ko-KR" sz="2500" dirty="0"/>
              <a:t>,</a:t>
            </a:r>
            <a:r>
              <a:rPr lang="ko-KR" altLang="en-US" sz="2500" dirty="0"/>
              <a:t> 현재위치</a:t>
            </a:r>
            <a:r>
              <a:rPr lang="en-US" altLang="ko-KR" sz="2500" dirty="0"/>
              <a:t>,</a:t>
            </a:r>
            <a:r>
              <a:rPr lang="ko-KR" altLang="en-US" sz="2500" dirty="0"/>
              <a:t> 진행방향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02735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38137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Graph Structure</a:t>
            </a:r>
            <a:endParaRPr lang="ko-KR" altLang="en-US" sz="4000" b="1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FA80C3D-7936-6048-B14C-9CFD6D141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462" y="3353554"/>
            <a:ext cx="657225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F85BDC-33C5-2E40-8A88-C68E165DBD0E}"/>
              </a:ext>
            </a:extLst>
          </p:cNvPr>
          <p:cNvSpPr txBox="1"/>
          <p:nvPr/>
        </p:nvSpPr>
        <p:spPr>
          <a:xfrm>
            <a:off x="941386" y="4053859"/>
            <a:ext cx="84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Source</a:t>
            </a:r>
            <a:endParaRPr kumimoji="1" lang="ko-KR" altLang="en-US" dirty="0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49BEC4B-7274-4F44-A2C7-87F518A39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5623" y="3353554"/>
            <a:ext cx="657225" cy="657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F551F-FEC0-1040-A557-6BD752DC238B}"/>
              </a:ext>
            </a:extLst>
          </p:cNvPr>
          <p:cNvSpPr txBox="1"/>
          <p:nvPr/>
        </p:nvSpPr>
        <p:spPr>
          <a:xfrm>
            <a:off x="9957858" y="4053859"/>
            <a:ext cx="129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Destination</a:t>
            </a:r>
            <a:endParaRPr kumimoji="1"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B957B70-B39C-0249-9EB7-642AF2AE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22041"/>
              </p:ext>
            </p:extLst>
          </p:nvPr>
        </p:nvGraphicFramePr>
        <p:xfrm>
          <a:off x="3119971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0BC4F45-0132-3D44-BC01-4769B867E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96030"/>
              </p:ext>
            </p:extLst>
          </p:nvPr>
        </p:nvGraphicFramePr>
        <p:xfrm>
          <a:off x="4522785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500E2D4-D6EC-8A42-B408-F4D162B6A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26656"/>
              </p:ext>
            </p:extLst>
          </p:nvPr>
        </p:nvGraphicFramePr>
        <p:xfrm>
          <a:off x="6782329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4857902-5533-2F41-B87C-BFCC83E05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51376"/>
              </p:ext>
            </p:extLst>
          </p:nvPr>
        </p:nvGraphicFramePr>
        <p:xfrm>
          <a:off x="8220558" y="1792641"/>
          <a:ext cx="657225" cy="41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3022360477"/>
                    </a:ext>
                  </a:extLst>
                </a:gridCol>
              </a:tblGrid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EV0108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333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0962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EV0308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493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54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66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8903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2485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99667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5226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96996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EV1208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51294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ST0108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6272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ST0208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87015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55269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297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841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83598"/>
                  </a:ext>
                </a:extLst>
              </a:tr>
              <a:tr h="23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ST1008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77627"/>
                  </a:ext>
                </a:extLst>
              </a:tr>
            </a:tbl>
          </a:graphicData>
        </a:graphic>
      </p:graphicFrame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DAAA852C-D83F-7F44-B928-32FA0492E19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690687" y="3888372"/>
            <a:ext cx="1429284" cy="16460"/>
          </a:xfrm>
          <a:prstGeom prst="line">
            <a:avLst/>
          </a:prstGeom>
          <a:ln w="38100" cap="sq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6748535-6FA0-0D43-A201-E13FB9A95F18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8877783" y="3875838"/>
            <a:ext cx="1397840" cy="12534"/>
          </a:xfrm>
          <a:prstGeom prst="line">
            <a:avLst/>
          </a:prstGeom>
          <a:ln w="38100" cap="sq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1B91354-883F-F84A-BFC9-B049FBA3E5AF}"/>
              </a:ext>
            </a:extLst>
          </p:cNvPr>
          <p:cNvCxnSpPr/>
          <p:nvPr/>
        </p:nvCxnSpPr>
        <p:spPr>
          <a:xfrm>
            <a:off x="3777196" y="2943225"/>
            <a:ext cx="74558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15328B16-57B1-F349-8A13-F1A39961ECCB}"/>
              </a:ext>
            </a:extLst>
          </p:cNvPr>
          <p:cNvCxnSpPr>
            <a:cxnSpLocks/>
          </p:cNvCxnSpPr>
          <p:nvPr/>
        </p:nvCxnSpPr>
        <p:spPr>
          <a:xfrm>
            <a:off x="5180010" y="2938462"/>
            <a:ext cx="160231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C646A3C-2A85-CB4F-AA00-23FC21D4DA1C}"/>
              </a:ext>
            </a:extLst>
          </p:cNvPr>
          <p:cNvCxnSpPr/>
          <p:nvPr/>
        </p:nvCxnSpPr>
        <p:spPr>
          <a:xfrm>
            <a:off x="7474969" y="2938462"/>
            <a:ext cx="745589" cy="0"/>
          </a:xfrm>
          <a:prstGeom prst="line">
            <a:avLst/>
          </a:prstGeom>
          <a:ln w="38100" cap="sq">
            <a:solidFill>
              <a:schemeClr val="accent5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CA6B2E3-5785-984E-B498-E8A31DA69251}"/>
              </a:ext>
            </a:extLst>
          </p:cNvPr>
          <p:cNvCxnSpPr/>
          <p:nvPr/>
        </p:nvCxnSpPr>
        <p:spPr>
          <a:xfrm>
            <a:off x="3777196" y="5072063"/>
            <a:ext cx="74558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82338F5A-62D3-BC42-8942-D09F37CE8156}"/>
              </a:ext>
            </a:extLst>
          </p:cNvPr>
          <p:cNvCxnSpPr/>
          <p:nvPr/>
        </p:nvCxnSpPr>
        <p:spPr>
          <a:xfrm>
            <a:off x="7439554" y="5067301"/>
            <a:ext cx="74558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3B33353-D638-0E49-81EA-6B7A125C6266}"/>
              </a:ext>
            </a:extLst>
          </p:cNvPr>
          <p:cNvCxnSpPr>
            <a:cxnSpLocks/>
          </p:cNvCxnSpPr>
          <p:nvPr/>
        </p:nvCxnSpPr>
        <p:spPr>
          <a:xfrm>
            <a:off x="5180010" y="5067301"/>
            <a:ext cx="1602319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BFBF6B-427C-604E-9E80-FB87799C3570}"/>
              </a:ext>
            </a:extLst>
          </p:cNvPr>
          <p:cNvSpPr txBox="1"/>
          <p:nvPr/>
        </p:nvSpPr>
        <p:spPr>
          <a:xfrm>
            <a:off x="1712794" y="3535500"/>
            <a:ext cx="152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Edgedata.csv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F0D4B-9D3D-5E47-AB3C-BD3A03E97F6E}"/>
              </a:ext>
            </a:extLst>
          </p:cNvPr>
          <p:cNvSpPr txBox="1"/>
          <p:nvPr/>
        </p:nvSpPr>
        <p:spPr>
          <a:xfrm>
            <a:off x="8922027" y="3535500"/>
            <a:ext cx="157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Edgedata.csv</a:t>
            </a:r>
            <a:endParaRPr kumimoji="1"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2FD69E-9C3A-B845-B396-F2D4BFDC4628}"/>
              </a:ext>
            </a:extLst>
          </p:cNvPr>
          <p:cNvSpPr txBox="1"/>
          <p:nvPr/>
        </p:nvSpPr>
        <p:spPr>
          <a:xfrm>
            <a:off x="5288491" y="2635448"/>
            <a:ext cx="15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verticalSetter.java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57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93E729-F082-4442-8F66-2C44DFA012AD}"/>
              </a:ext>
            </a:extLst>
          </p:cNvPr>
          <p:cNvSpPr txBox="1"/>
          <p:nvPr/>
        </p:nvSpPr>
        <p:spPr>
          <a:xfrm>
            <a:off x="1546302" y="758283"/>
            <a:ext cx="4549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 err="1">
                <a:solidFill>
                  <a:srgbClr val="92D050"/>
                </a:solidFill>
              </a:rPr>
              <a:t>Edgedata.csv</a:t>
            </a:r>
            <a:endParaRPr kumimoji="1" lang="ko-KR" altLang="en-US" sz="3600" dirty="0">
              <a:solidFill>
                <a:srgbClr val="92D050"/>
              </a:solidFill>
            </a:endParaRPr>
          </a:p>
        </p:txBody>
      </p:sp>
      <p:pic>
        <p:nvPicPr>
          <p:cNvPr id="12" name="그림 11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3A9F7F06-4D9C-834D-A44E-76F92F6EC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"/>
          <a:stretch/>
        </p:blipFill>
        <p:spPr>
          <a:xfrm>
            <a:off x="3328802" y="1560731"/>
            <a:ext cx="6139139" cy="42088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361652-710A-E444-9330-AC5EED8A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372" y="4409380"/>
            <a:ext cx="4746180" cy="2088011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FAB2F5-315E-094E-803E-0EF55D7AF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73"/>
          <a:stretch/>
        </p:blipFill>
        <p:spPr>
          <a:xfrm>
            <a:off x="9358124" y="1244541"/>
            <a:ext cx="1786428" cy="3479697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353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60B8120-7FA1-6247-A940-39B3DEE91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7" r="15058" b="-1"/>
          <a:stretch/>
        </p:blipFill>
        <p:spPr>
          <a:xfrm>
            <a:off x="6097105" y="985"/>
            <a:ext cx="3056158" cy="2623343"/>
          </a:xfrm>
          <a:prstGeom prst="rect">
            <a:avLst/>
          </a:prstGeom>
        </p:spPr>
      </p:pic>
      <p:pic>
        <p:nvPicPr>
          <p:cNvPr id="19" name="그림 1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BFFEE57-39AF-C54B-BE44-5D1A9F976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78" b="2"/>
          <a:stretch/>
        </p:blipFill>
        <p:spPr>
          <a:xfrm>
            <a:off x="9153264" y="1950"/>
            <a:ext cx="3056852" cy="2623353"/>
          </a:xfrm>
          <a:prstGeom prst="rect">
            <a:avLst/>
          </a:prstGeom>
        </p:spPr>
      </p:pic>
      <p:pic>
        <p:nvPicPr>
          <p:cNvPr id="266" name="그림 26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E6745F2-A0C6-734A-9153-C2463D4AB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9" r="12712" b="2"/>
          <a:stretch/>
        </p:blipFill>
        <p:spPr>
          <a:xfrm>
            <a:off x="6099180" y="2625303"/>
            <a:ext cx="6094411" cy="4233672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0886199-3A35-48CD-B396-FD04B91A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2821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1C6E283-350F-4BF6-B0D4-3D9E04F36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2624328"/>
            <a:ext cx="6094411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7DFEAD-DBAD-4114-9509-B8CAEA07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737" y="0"/>
            <a:ext cx="13756" cy="2624328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93E729-F082-4442-8F66-2C44DFA012AD}"/>
              </a:ext>
            </a:extLst>
          </p:cNvPr>
          <p:cNvSpPr txBox="1"/>
          <p:nvPr/>
        </p:nvSpPr>
        <p:spPr>
          <a:xfrm>
            <a:off x="1359683" y="-512403"/>
            <a:ext cx="397114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kumimoji="1" lang="en-US" altLang="ko-KR" dirty="0" err="1"/>
              <a:t>verticalSetter.java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250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EDGEDATA.CSV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945" y="2006601"/>
            <a:ext cx="9437159" cy="3784600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HashMap</a:t>
            </a:r>
            <a:r>
              <a:rPr lang="ko-KR" altLang="en-US" sz="2500" dirty="0"/>
              <a:t>을 이용하여 정보 따로 저장</a:t>
            </a:r>
            <a:endParaRPr lang="en-US" altLang="ko-KR" sz="2500" dirty="0"/>
          </a:p>
          <a:p>
            <a:r>
              <a:rPr lang="en-US" altLang="ko-KR" sz="2500" dirty="0"/>
              <a:t>Graph – Graph</a:t>
            </a:r>
            <a:r>
              <a:rPr lang="ko-KR" altLang="en-US" sz="2500" dirty="0"/>
              <a:t>와 관련한 정보만</a:t>
            </a:r>
            <a:endParaRPr lang="en-US" altLang="ko-KR" sz="2500" dirty="0"/>
          </a:p>
          <a:p>
            <a:r>
              <a:rPr lang="en-US" altLang="ko-KR" sz="2500" dirty="0"/>
              <a:t>Node – Node</a:t>
            </a:r>
            <a:r>
              <a:rPr lang="ko-KR" altLang="en-US" sz="2500" dirty="0"/>
              <a:t>와 관련한 모든 정보</a:t>
            </a:r>
            <a:endParaRPr lang="en-US" altLang="ko-KR" sz="2500" dirty="0"/>
          </a:p>
          <a:p>
            <a:r>
              <a:rPr lang="en-US" altLang="ko-KR" sz="2500" dirty="0"/>
              <a:t>Edge – Edge</a:t>
            </a:r>
            <a:r>
              <a:rPr lang="ko-KR" altLang="en-US" sz="2500" dirty="0"/>
              <a:t>와 관련한 모든 정보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5504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¤ìëíêµ 100ì£¼ë ê¸°ëê´.jpg ì¬ì§">
            <a:extLst>
              <a:ext uri="{FF2B5EF4-FFF2-40B4-BE49-F238E27FC236}">
                <a16:creationId xmlns:a16="http://schemas.microsoft.com/office/drawing/2014/main" id="{157F0BFF-1D83-470C-B66C-7173EB4F1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-3155" y="-177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 descr="손목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4578C-CC50-427B-9FC2-360EF3E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/>
              <a:t>Node class design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8DC12-BE85-4842-8A2B-EEE4746B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CSV </a:t>
            </a:r>
            <a:r>
              <a:rPr lang="ko-KR" altLang="en-US" sz="2500" dirty="0"/>
              <a:t>형태로 전 처리된 데이터 저장</a:t>
            </a:r>
            <a:endParaRPr lang="en-US" altLang="ko-KR" sz="2500" dirty="0"/>
          </a:p>
          <a:p>
            <a:r>
              <a:rPr lang="en-US" altLang="ko-KR" sz="2500" dirty="0"/>
              <a:t>CSV </a:t>
            </a:r>
            <a:r>
              <a:rPr lang="ko-KR" altLang="en-US" sz="2500" dirty="0" err="1"/>
              <a:t>읽어들여서</a:t>
            </a:r>
            <a:r>
              <a:rPr lang="ko-KR" altLang="en-US" sz="2500" dirty="0"/>
              <a:t> </a:t>
            </a:r>
            <a:r>
              <a:rPr lang="en-US" altLang="ko-KR" sz="2500" dirty="0" err="1"/>
              <a:t>NodeData</a:t>
            </a:r>
            <a:r>
              <a:rPr lang="ko-KR" altLang="en-US" sz="2500" dirty="0"/>
              <a:t> 생성 후 </a:t>
            </a:r>
            <a:r>
              <a:rPr lang="en-US" altLang="ko-KR" sz="2500" dirty="0" err="1"/>
              <a:t>Jnode</a:t>
            </a:r>
            <a:r>
              <a:rPr lang="en-US" altLang="ko-KR" sz="2500" dirty="0"/>
              <a:t> Class</a:t>
            </a:r>
            <a:r>
              <a:rPr lang="ko-KR" altLang="en-US" sz="2500" dirty="0"/>
              <a:t>에 정보 모으기</a:t>
            </a:r>
            <a:endParaRPr lang="en-US" altLang="ko-KR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977853-235D-40D8-8591-6553E9E9F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587" y="941588"/>
            <a:ext cx="5604101" cy="26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40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248</Words>
  <Application>Microsoft Macintosh PowerPoint</Application>
  <PresentationFormat>와이드스크린</PresentationFormat>
  <Paragraphs>121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천체</vt:lpstr>
      <vt:lpstr>Data structure design</vt:lpstr>
      <vt:lpstr>Index</vt:lpstr>
      <vt:lpstr>For what?</vt:lpstr>
      <vt:lpstr>We considered</vt:lpstr>
      <vt:lpstr>Graph Structure</vt:lpstr>
      <vt:lpstr>PowerPoint 프레젠테이션</vt:lpstr>
      <vt:lpstr>PowerPoint 프레젠테이션</vt:lpstr>
      <vt:lpstr>EDGEDATA.CSV</vt:lpstr>
      <vt:lpstr>Node class design</vt:lpstr>
      <vt:lpstr>schedule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design</dc:title>
  <dc:creator>손희덕</dc:creator>
  <cp:lastModifiedBy>손희덕</cp:lastModifiedBy>
  <cp:revision>1</cp:revision>
  <dcterms:created xsi:type="dcterms:W3CDTF">2018-12-06T22:22:25Z</dcterms:created>
  <dcterms:modified xsi:type="dcterms:W3CDTF">2018-12-06T22:24:01Z</dcterms:modified>
</cp:coreProperties>
</file>